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sldIdLst>
    <p:sldId id="256" r:id="rId2"/>
    <p:sldId id="257" r:id="rId3"/>
    <p:sldId id="258" r:id="rId4"/>
    <p:sldId id="262" r:id="rId5"/>
    <p:sldId id="260" r:id="rId6"/>
    <p:sldId id="259" r:id="rId7"/>
    <p:sldId id="261" r:id="rId8"/>
    <p:sldId id="268" r:id="rId9"/>
    <p:sldId id="269" r:id="rId10"/>
    <p:sldId id="270" r:id="rId11"/>
    <p:sldId id="263" r:id="rId12"/>
    <p:sldId id="271" r:id="rId13"/>
    <p:sldId id="26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-232" y="-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FE66-722D-4FB2-910F-C398AE0C232A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0421-C872-46C0-AAF7-F78851A53F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214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FE66-722D-4FB2-910F-C398AE0C232A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0421-C872-46C0-AAF7-F78851A53F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482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FE66-722D-4FB2-910F-C398AE0C232A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0421-C872-46C0-AAF7-F78851A53F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4261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FE66-722D-4FB2-910F-C398AE0C232A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0421-C872-46C0-AAF7-F78851A53F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5034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FE66-722D-4FB2-910F-C398AE0C232A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0421-C872-46C0-AAF7-F78851A53F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22897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FE66-722D-4FB2-910F-C398AE0C232A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0421-C872-46C0-AAF7-F78851A53F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5792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FE66-722D-4FB2-910F-C398AE0C232A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0421-C872-46C0-AAF7-F78851A53F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532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FE66-722D-4FB2-910F-C398AE0C232A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0421-C872-46C0-AAF7-F78851A53F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04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FE66-722D-4FB2-910F-C398AE0C232A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0421-C872-46C0-AAF7-F78851A53F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572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FE66-722D-4FB2-910F-C398AE0C232A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0421-C872-46C0-AAF7-F78851A53F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496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FE66-722D-4FB2-910F-C398AE0C232A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0421-C872-46C0-AAF7-F78851A53F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972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FE66-722D-4FB2-910F-C398AE0C232A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0421-C872-46C0-AAF7-F78851A53F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721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FE66-722D-4FB2-910F-C398AE0C232A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0421-C872-46C0-AAF7-F78851A53F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590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FE66-722D-4FB2-910F-C398AE0C232A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0421-C872-46C0-AAF7-F78851A53F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058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FE66-722D-4FB2-910F-C398AE0C232A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0421-C872-46C0-AAF7-F78851A53F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901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FE66-722D-4FB2-910F-C398AE0C232A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0421-C872-46C0-AAF7-F78851A53F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406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AFE66-722D-4FB2-910F-C398AE0C232A}" type="datetimeFigureOut">
              <a:rPr lang="ru-RU" smtClean="0"/>
              <a:pPr/>
              <a:t>02.03.2017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3C20421-C872-46C0-AAF7-F78851A53F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431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dns\Desktop\&#1064;&#1053;&#1055;%202016%20&#1059;&#1054;\&#1058;.&#1040;.%20&#1041;&#1077;&#1088;&#1076;&#1085;&#1080;&#1082;%206.03.17\&#1041;&#1086;&#1088;&#1103;....mp4" TargetMode="Externa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9135" y="382150"/>
            <a:ext cx="8269404" cy="3908495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Использование музыкотерапии как естественного метода коррекции эмоционального состояния, установления внутреннего равновесия ребенка с ограниченными возможностями здоровья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</a:br>
            <a:endParaRPr lang="ru-RU" sz="28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53917" y="4830616"/>
            <a:ext cx="5414792" cy="165576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          </a:t>
            </a:r>
            <a:r>
              <a:rPr lang="ru-RU" sz="2000" dirty="0" smtClean="0"/>
              <a:t>  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Бердник Т.А.,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ru-RU" sz="24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педагог дополнительного образования,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ru-RU" sz="24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МБУДО «Центр «Радуга» г. Волгодонска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07" y="3771080"/>
            <a:ext cx="5029890" cy="2831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354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5210" y="177242"/>
            <a:ext cx="8878790" cy="4819761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положительная динамика </a:t>
            </a: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развития эмоциональной и коммуникативной сфер личности  ребенка и его ориентации во внешнем мире;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положительная динамика </a:t>
            </a: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развития основных психических процессов  и укреплении психологического и физического здоровья ребенка;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формирование </a:t>
            </a: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музыкального чувства и чувства ритма, овладении певческими навыками и умениями, в   развитии тонкого музыкально-сенсорного восприятия.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573" y="2778370"/>
            <a:ext cx="5562536" cy="37236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822" y="2687062"/>
            <a:ext cx="2123798" cy="281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1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120" y="0"/>
            <a:ext cx="1567395" cy="19561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858" y="4426237"/>
            <a:ext cx="2129287" cy="181473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331471" y="1970721"/>
            <a:ext cx="6024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Музыкальное выступление детей и педагогов Музыкальной школы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им. С.В. Рахманинова</a:t>
            </a:r>
            <a:endParaRPr lang="ru-RU" sz="24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2050" name="Picture 2" descr="C:\Users\днс\Desktop\КАНИСТЕРАПИЯ\фото деток\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17799" y="3106616"/>
            <a:ext cx="6686163" cy="3478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днс\Desktop\КАНИСТЕРАПИЯ\фото деток\Фото Сергея Рогачев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867508"/>
            <a:ext cx="4982308" cy="3251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230922" y="329490"/>
            <a:ext cx="5143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1 июня – «День защиты детей»</a:t>
            </a:r>
            <a:endParaRPr lang="ru-RU" sz="24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80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Боря...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840524" y="684975"/>
            <a:ext cx="7666892" cy="5750169"/>
          </a:xfrm>
          <a:prstGeom prst="rect">
            <a:avLst/>
          </a:prstGeom>
        </p:spPr>
      </p:pic>
      <p:pic>
        <p:nvPicPr>
          <p:cNvPr id="3074" name="Picture 2" descr="C:\Users\днс\Desktop\КАНИСТЕРАПИЯ\моя группа\фото-видео\добро глазами детей 0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3711" y="1137138"/>
            <a:ext cx="7827159" cy="5240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0193" y="430927"/>
            <a:ext cx="8911687" cy="128089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Спасибо за внимание!</a:t>
            </a:r>
            <a:endParaRPr lang="ru-RU" sz="48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10" y="1512277"/>
            <a:ext cx="8332853" cy="5208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3402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678" y="3516923"/>
            <a:ext cx="6375672" cy="3131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62" y="1380942"/>
            <a:ext cx="4195648" cy="53246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432" y="166801"/>
            <a:ext cx="4828029" cy="3291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375138" y="0"/>
            <a:ext cx="48767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   </a:t>
            </a:r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Благотворное </a:t>
            </a:r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воздействие музыки на людей известно с древнейших времен</a:t>
            </a:r>
            <a:endParaRPr lang="ru-RU" sz="28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65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09" y="278595"/>
            <a:ext cx="5507029" cy="47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246" y="234462"/>
            <a:ext cx="5218239" cy="6387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281354" y="5003294"/>
            <a:ext cx="60373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     Учеными </a:t>
            </a:r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доказано, что частоты и ритмы в определенной музыке совпадают с ритмами и частотами </a:t>
            </a:r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человека</a:t>
            </a:r>
            <a:endParaRPr lang="ru-RU" sz="28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32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09" y="734153"/>
            <a:ext cx="2453430" cy="2691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987" y="3681661"/>
            <a:ext cx="2846944" cy="2846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7516" y="702334"/>
            <a:ext cx="3272515" cy="4910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287" y="707377"/>
            <a:ext cx="2476552" cy="27184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043" y="3676619"/>
            <a:ext cx="2309236" cy="2757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405279" y="76372"/>
            <a:ext cx="49181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Великие композиторы</a:t>
            </a:r>
            <a:endParaRPr lang="ru-RU" sz="32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27202" y="6457890"/>
            <a:ext cx="21519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Л. Бетховен</a:t>
            </a:r>
            <a:endParaRPr lang="ru-RU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69347" y="3352938"/>
            <a:ext cx="2365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Ф. Шопен</a:t>
            </a:r>
            <a:endParaRPr lang="ru-RU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05332" y="3331258"/>
            <a:ext cx="33141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В.А. Моцарт</a:t>
            </a:r>
            <a:endParaRPr lang="ru-RU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324295" y="5533614"/>
            <a:ext cx="33141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П.И. Чайковский</a:t>
            </a:r>
            <a:endParaRPr lang="ru-RU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59565" y="6309162"/>
            <a:ext cx="33141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К. Дебюсси</a:t>
            </a:r>
            <a:endParaRPr lang="ru-RU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23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6187" y="248496"/>
            <a:ext cx="8723290" cy="56452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Музыкотерапия  — это  метод, основанный на целительном воздействии музыки на психологическое и физическое состояние человека </a:t>
            </a:r>
            <a:endParaRPr lang="ru-RU" sz="28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53" y="1769322"/>
            <a:ext cx="7172728" cy="46854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6214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E:\Documents and Settings\UserXP\Рабочий стол\Программы титульники\Бердник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65046">
            <a:off x="1019907" y="2192214"/>
            <a:ext cx="2965938" cy="434926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345" y="165115"/>
            <a:ext cx="3717702" cy="209120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11016" y="167401"/>
            <a:ext cx="424375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Дополнительная адаптированная общеразвивающая программа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Музыка добра</a:t>
            </a: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</a:p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адресована детям – инвалидам и детям с ОВЗ в возрасте 5-15 лет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29200" y="2203939"/>
            <a:ext cx="63070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alibri" pitchFamily="34" charset="0"/>
              </a:rPr>
              <a:t>Областной </a:t>
            </a:r>
            <a:r>
              <a:rPr lang="ru-RU" sz="2800" b="1" smtClean="0">
                <a:solidFill>
                  <a:srgbClr val="002060"/>
                </a:solidFill>
                <a:latin typeface="Calibri" pitchFamily="34" charset="0"/>
              </a:rPr>
              <a:t>инновационный   </a:t>
            </a:r>
            <a:r>
              <a:rPr lang="ru-RU" sz="2800" b="1" dirty="0" smtClean="0">
                <a:solidFill>
                  <a:srgbClr val="002060"/>
                </a:solidFill>
                <a:latin typeface="Calibri" pitchFamily="34" charset="0"/>
              </a:rPr>
              <a:t>проект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alibri" pitchFamily="34" charset="0"/>
              </a:rPr>
              <a:t> «Инновационная модель сопровождения образовательного процесса как фактор успешного развития и социальной адаптации детей-инвалидов в МБУДО «Центр «Радуга», г.Волгодонск</a:t>
            </a:r>
            <a:endParaRPr lang="ru-RU" sz="3200" b="1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44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25" y="177953"/>
            <a:ext cx="5049982" cy="3379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489493" y="233098"/>
            <a:ext cx="41956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Задачи музыкотерапии:</a:t>
            </a:r>
            <a:endParaRPr lang="ru-RU" sz="32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80183" y="1418492"/>
            <a:ext cx="4032740" cy="914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Улучшение общего состояния здоровья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7908" y="5732583"/>
            <a:ext cx="6119446" cy="92612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Лечебное воздействие на психосоматическое и </a:t>
            </a:r>
            <a:r>
              <a:rPr lang="ru-RU" sz="2000" b="1" dirty="0" err="1" smtClean="0">
                <a:solidFill>
                  <a:srgbClr val="002060"/>
                </a:solidFill>
              </a:rPr>
              <a:t>психоэмоциональное</a:t>
            </a:r>
            <a:r>
              <a:rPr lang="ru-RU" sz="2000" b="1" dirty="0" smtClean="0">
                <a:solidFill>
                  <a:srgbClr val="002060"/>
                </a:solidFill>
              </a:rPr>
              <a:t> здоровье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1353" y="3622431"/>
            <a:ext cx="4607171" cy="914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Положительные эмоции и чувства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9630" y="4677508"/>
            <a:ext cx="5474678" cy="914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Развитие коммуникаций и творческих способностей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1027" name="Picture 3" descr="C:\Users\днс\Desktop\КАНИСТЕРАПИЯ\IMG_05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82862" y="2674148"/>
            <a:ext cx="5427785" cy="35551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7460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87" y="213527"/>
            <a:ext cx="8324543" cy="6386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2131">
            <a:off x="8855546" y="3152116"/>
            <a:ext cx="1624886" cy="171279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22" y="2110321"/>
            <a:ext cx="3610709" cy="27080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014" y="2872155"/>
            <a:ext cx="3584467" cy="249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24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346" y="5533291"/>
            <a:ext cx="1362548" cy="1160585"/>
          </a:xfrm>
          <a:prstGeom prst="rect">
            <a:avLst/>
          </a:prstGeom>
        </p:spPr>
      </p:pic>
      <p:pic>
        <p:nvPicPr>
          <p:cNvPr id="5" name="Picture 2" descr="C:\Users\днс\Desktop\fa9a598665698f18b477d6f55593d8b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9845" y="175845"/>
            <a:ext cx="4310063" cy="65095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963" y="411133"/>
            <a:ext cx="6798283" cy="5098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826370" y="5603631"/>
            <a:ext cx="42554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Объединение «Музыка добра»,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МБУДО «Центр «Радуга»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1222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349</TotalTime>
  <Words>215</Words>
  <Application>Microsoft Office PowerPoint</Application>
  <PresentationFormat>Произвольный</PresentationFormat>
  <Paragraphs>31</Paragraphs>
  <Slides>13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Грань</vt:lpstr>
      <vt:lpstr>Использование музыкотерапии как естественного метода коррекции эмоционального состояния, установления внутреннего равновесия ребенка с ограниченными возможностями здоровья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Влияние классической музыки на эмоциональное состояние детей – инвалидов</dc:title>
  <dc:creator>Татьяна Бердник</dc:creator>
  <cp:lastModifiedBy>dns</cp:lastModifiedBy>
  <cp:revision>38</cp:revision>
  <dcterms:created xsi:type="dcterms:W3CDTF">2016-05-29T17:44:10Z</dcterms:created>
  <dcterms:modified xsi:type="dcterms:W3CDTF">2017-03-02T11:40:35Z</dcterms:modified>
</cp:coreProperties>
</file>