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0" r:id="rId10"/>
    <p:sldId id="264" r:id="rId11"/>
    <p:sldId id="265" r:id="rId12"/>
    <p:sldId id="266" r:id="rId13"/>
    <p:sldId id="270" r:id="rId14"/>
    <p:sldId id="271" r:id="rId15"/>
    <p:sldId id="272" r:id="rId16"/>
    <p:sldId id="273" r:id="rId17"/>
    <p:sldId id="279" r:id="rId18"/>
    <p:sldId id="268" r:id="rId19"/>
    <p:sldId id="269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686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1312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99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03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72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19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23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5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419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746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81724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61824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02AB662-EFFE-446C-9CB8-0EA7D9E3712D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8C6491-D30C-490F-89A1-3A8BAD69D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82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160" y="226219"/>
            <a:ext cx="11404600" cy="6415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0480" y="2107536"/>
            <a:ext cx="9966960" cy="292608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РАЗВИТИЕ ЭКОЛОГИЧЕСКОЙ КОМПЕТЕНТНОСТИ УЧАЩИХСЯ ПОСРЕДСТВОМ ВКЛЮЧЕНИЯ ИХ В ПРОЕКТНО-ИССЛЕДОВАТЕЛЬСКУЮ, ТВОРЧЕСКУЮ И </a:t>
            </a:r>
            <a:r>
              <a:rPr lang="ru-RU" sz="3200" b="1" dirty="0" smtClean="0">
                <a:solidFill>
                  <a:schemeClr val="bg1"/>
                </a:solidFill>
              </a:rPr>
              <a:t>ВОЛОНТЕРСКУЮ ДЕЯТЕЛЬНОСТЬ</a:t>
            </a:r>
            <a:br>
              <a:rPr lang="ru-RU" sz="3200" b="1" dirty="0" smtClean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педагогическая конференция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МБУДО «Центр «Радуга» </a:t>
            </a:r>
            <a:r>
              <a:rPr lang="ru-RU" sz="2400" dirty="0" err="1" smtClean="0">
                <a:solidFill>
                  <a:schemeClr val="bg1"/>
                </a:solidFill>
              </a:rPr>
              <a:t>г.Волгодонска</a:t>
            </a:r>
            <a:r>
              <a:rPr lang="ru-RU" sz="2400" dirty="0" smtClean="0">
                <a:solidFill>
                  <a:schemeClr val="bg1"/>
                </a:solidFill>
              </a:rPr>
              <a:t> 24.05.2022 </a:t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68430" y="4339534"/>
            <a:ext cx="8767860" cy="1388165"/>
          </a:xfrm>
        </p:spPr>
        <p:txBody>
          <a:bodyPr>
            <a:noAutofit/>
          </a:bodyPr>
          <a:lstStyle/>
          <a:p>
            <a:pPr algn="r"/>
            <a:endParaRPr lang="ru-RU" sz="2000" b="1" i="1" dirty="0" smtClean="0">
              <a:solidFill>
                <a:schemeClr val="tx1"/>
              </a:solidFill>
            </a:endParaRPr>
          </a:p>
          <a:p>
            <a:pPr algn="r"/>
            <a:endParaRPr lang="ru-RU" sz="2000" b="1" i="1" dirty="0">
              <a:solidFill>
                <a:schemeClr val="tx1"/>
              </a:solidFill>
            </a:endParaRPr>
          </a:p>
          <a:p>
            <a:pPr algn="r"/>
            <a:r>
              <a:rPr lang="ru-RU" sz="2000" b="1" i="1" dirty="0" smtClean="0">
                <a:solidFill>
                  <a:schemeClr val="bg1"/>
                </a:solidFill>
              </a:rPr>
              <a:t>Калинина </a:t>
            </a:r>
            <a:r>
              <a:rPr lang="ru-RU" sz="2000" b="1" i="1" dirty="0">
                <a:solidFill>
                  <a:schemeClr val="bg1"/>
                </a:solidFill>
              </a:rPr>
              <a:t>Н.А., руководитель МО </a:t>
            </a:r>
            <a:br>
              <a:rPr lang="ru-RU" sz="2000" b="1" i="1" dirty="0">
                <a:solidFill>
                  <a:schemeClr val="bg1"/>
                </a:solidFill>
              </a:rPr>
            </a:br>
            <a:r>
              <a:rPr lang="ru-RU" sz="2000" b="1" i="1" dirty="0">
                <a:solidFill>
                  <a:schemeClr val="bg1"/>
                </a:solidFill>
              </a:rPr>
              <a:t>«Поддержка и развитие детей с признаками одаренности»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742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25555"/>
          <a:stretch/>
        </p:blipFill>
        <p:spPr bwMode="auto">
          <a:xfrm>
            <a:off x="736600" y="533400"/>
            <a:ext cx="10426700" cy="5778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1738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УЧЕБНО-МЕТОДИЧ ОТДЕЛ\ДОСТИЖЕНИЯ ДЕТИ\Даниленко\2019-2020г\ДОБРО РУ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" y="571500"/>
            <a:ext cx="10363200" cy="5905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429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20516-WA0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8171">
            <a:off x="669406" y="1317611"/>
            <a:ext cx="3000395" cy="4243953"/>
          </a:xfrm>
          <a:prstGeom prst="rect">
            <a:avLst/>
          </a:prstGeom>
        </p:spPr>
      </p:pic>
      <p:pic>
        <p:nvPicPr>
          <p:cNvPr id="3" name="Рисунок 2" descr="IMG-20220516-WA0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9693">
            <a:off x="5881446" y="726170"/>
            <a:ext cx="3262677" cy="4286262"/>
          </a:xfrm>
          <a:prstGeom prst="rect">
            <a:avLst/>
          </a:prstGeom>
        </p:spPr>
      </p:pic>
      <p:pic>
        <p:nvPicPr>
          <p:cNvPr id="4" name="Рисунок 3" descr="IMG-20220516-WA00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82578">
            <a:off x="3238185" y="687295"/>
            <a:ext cx="3057481" cy="4375079"/>
          </a:xfrm>
          <a:prstGeom prst="rect">
            <a:avLst/>
          </a:prstGeom>
        </p:spPr>
      </p:pic>
      <p:pic>
        <p:nvPicPr>
          <p:cNvPr id="5" name="Рисунок 4" descr="IMG-20220516-WA00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37773">
            <a:off x="8394840" y="1117861"/>
            <a:ext cx="3283065" cy="464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786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0501" y="2692399"/>
            <a:ext cx="6600240" cy="3810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C:\Users\hp\Desktop\От Парапановой\20220517_164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380999"/>
            <a:ext cx="5689599" cy="345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hp\Desktop\От Парапановой\20220518_1537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5899" y="3835400"/>
            <a:ext cx="2476501" cy="2819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6398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20220518_1634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370" y="1180782"/>
            <a:ext cx="3364230" cy="433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hp\Desktop\От Парапановой\IMG-20220517-WA000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7501" y="711200"/>
            <a:ext cx="7605712" cy="5525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160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IMG-20220518-WA002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225"/>
          <a:stretch/>
        </p:blipFill>
        <p:spPr bwMode="auto">
          <a:xfrm>
            <a:off x="495300" y="869628"/>
            <a:ext cx="4597400" cy="4997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Рисунок 2" descr="C:\Users\hp\Desktop\От Парапановой\Экскурсия Машенька и 11 школа ЭКОТРОПА\IMG_00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884553"/>
            <a:ext cx="6527800" cy="505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4590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летом занятия в музее\IMG_47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" y="1245551"/>
            <a:ext cx="5581015" cy="446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hp\Desktop\От Парапановой\20220427_17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1" y="521017"/>
            <a:ext cx="4044632" cy="5917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750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выступление педсовет\материалы\Вика Лотник с сертификатами Конкурс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836" y="629920"/>
            <a:ext cx="2604031" cy="2956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HcgFsYbRn1pEx3yLbll-hOVeF57PCtPurD0UW4l5lEOa4PzfNuHb_5kU4--NTwfOS4XvKeJWOp30Y3crnW2L0Y_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835" y="3916362"/>
            <a:ext cx="2604032" cy="20478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0600" y="390524"/>
            <a:ext cx="8013699" cy="601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4857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20220518_1519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7" y="965200"/>
            <a:ext cx="7097713" cy="497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-20220404-WA0011 (1).jpg"/>
          <p:cNvPicPr/>
          <p:nvPr/>
        </p:nvPicPr>
        <p:blipFill>
          <a:blip r:embed="rId3"/>
          <a:srcRect b="3294"/>
          <a:stretch>
            <a:fillRect/>
          </a:stretch>
        </p:blipFill>
        <p:spPr>
          <a:xfrm>
            <a:off x="8280400" y="1168400"/>
            <a:ext cx="3251200" cy="4572000"/>
          </a:xfrm>
          <a:prstGeom prst="rect">
            <a:avLst/>
          </a:prstGeom>
          <a:ln w="127000" cap="sq">
            <a:solidFill>
              <a:srgbClr val="FFFF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216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1399" y="356665"/>
            <a:ext cx="7683501" cy="6165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3680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6114" y="0"/>
            <a:ext cx="1207588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3204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" y="1611947"/>
            <a:ext cx="5200015" cy="3633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WhatsApp Image 2022-04-15 at 14.43.49 — копия.jpeg"/>
          <p:cNvPicPr>
            <a:picLocks noChangeAspect="1"/>
          </p:cNvPicPr>
          <p:nvPr/>
        </p:nvPicPr>
        <p:blipFill>
          <a:blip r:embed="rId3"/>
          <a:srcRect t="8163" r="-1084" b="6122"/>
          <a:stretch>
            <a:fillRect/>
          </a:stretch>
        </p:blipFill>
        <p:spPr>
          <a:xfrm>
            <a:off x="5699245" y="562538"/>
            <a:ext cx="5819655" cy="277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20416_110404.jpg"/>
          <p:cNvPicPr>
            <a:picLocks noChangeAspect="1"/>
          </p:cNvPicPr>
          <p:nvPr/>
        </p:nvPicPr>
        <p:blipFill>
          <a:blip r:embed="rId4" cstate="print"/>
          <a:srcRect l="5882" t="9804" r="2941" b="11764"/>
          <a:stretch>
            <a:fillRect/>
          </a:stretch>
        </p:blipFill>
        <p:spPr>
          <a:xfrm>
            <a:off x="5699245" y="3568700"/>
            <a:ext cx="5823361" cy="277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0653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hp\Desktop\От Парапановой\IMG-20220317-WA00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3900" y="444500"/>
            <a:ext cx="8077200" cy="6057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436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20220428_1515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315"/>
          <a:stretch/>
        </p:blipFill>
        <p:spPr bwMode="auto">
          <a:xfrm>
            <a:off x="605472" y="548004"/>
            <a:ext cx="3852228" cy="5636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Рисунок 2" descr="https://sun9-78.userapi.com/s/v1/ig2/mh5mD51WAKrUGPZiw05R8W46PBp0CArDZl-MUgipvXYJi4lQagt8-ThIehJDEld42-KFQXj1xR7tBzgbzwv7l-uV.jpg?size=2560x1707&amp;quality=95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0587" y="1156334"/>
            <a:ext cx="6907213" cy="4634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7477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выступление педсовет\материалы\Летняя практика Джепко\20210624_0920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799" y="539750"/>
            <a:ext cx="3356847" cy="47078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hp\Desktop\От Парапановой\20220427_1732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1771" y="959366"/>
            <a:ext cx="3258185" cy="4881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837799" y="838200"/>
            <a:ext cx="37573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</a:rPr>
              <a:t>Летние экологические практикумы</a:t>
            </a:r>
            <a:endParaRPr lang="ru-RU" sz="3600" b="1" dirty="0">
              <a:solidFill>
                <a:srgbClr val="000099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3081" y="2893695"/>
            <a:ext cx="4588933" cy="3441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021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p\Desktop\От Парапановой\20220427_17362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47"/>
          <a:stretch/>
        </p:blipFill>
        <p:spPr bwMode="auto">
          <a:xfrm>
            <a:off x="469900" y="457200"/>
            <a:ext cx="4914900" cy="603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13400" y="1659807"/>
            <a:ext cx="6096000" cy="3399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«Весь огромный мир кругом меня, надо мной и подо мной полон неизвестных тайн. Я буду их открывать всю жизнь, потому что это самое увлекательное занятие в мире»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Виталий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Бианки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3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269" y="388591"/>
            <a:ext cx="4581675" cy="3204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4915" y="388591"/>
            <a:ext cx="4426856" cy="3320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20504-WA0001.jpg"/>
          <p:cNvPicPr>
            <a:picLocks noChangeAspect="1"/>
          </p:cNvPicPr>
          <p:nvPr/>
        </p:nvPicPr>
        <p:blipFill rotWithShape="1">
          <a:blip r:embed="rId4"/>
          <a:srcRect l="11111" t="30132" r="3703" b="38545"/>
          <a:stretch/>
        </p:blipFill>
        <p:spPr>
          <a:xfrm>
            <a:off x="3203901" y="3708733"/>
            <a:ext cx="5639058" cy="276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197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116" y="849630"/>
            <a:ext cx="5646563" cy="4119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85" t="5554" r="1889" b="4097"/>
          <a:stretch/>
        </p:blipFill>
        <p:spPr bwMode="auto">
          <a:xfrm>
            <a:off x="6350001" y="406400"/>
            <a:ext cx="5219700" cy="604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61496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1200" y="671788"/>
            <a:ext cx="3528938" cy="4705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36" t="-702" r="30142" b="702"/>
          <a:stretch/>
        </p:blipFill>
        <p:spPr>
          <a:xfrm>
            <a:off x="220350" y="405088"/>
            <a:ext cx="4008750" cy="377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4185" y="2506798"/>
            <a:ext cx="5276668" cy="3957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6299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2021-2022\МО 21-22\Перепелицина\Лотник Виктория\Экорисунок1 20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7638" y="385700"/>
            <a:ext cx="2787015" cy="3935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MG-20220404-WA0009.jpg"/>
          <p:cNvPicPr>
            <a:picLocks noChangeAspect="1"/>
          </p:cNvPicPr>
          <p:nvPr/>
        </p:nvPicPr>
        <p:blipFill>
          <a:blip r:embed="rId3"/>
          <a:srcRect l="3636" t="7273" r="1817" b="5454"/>
          <a:stretch>
            <a:fillRect/>
          </a:stretch>
        </p:blipFill>
        <p:spPr>
          <a:xfrm rot="16200000">
            <a:off x="6935005" y="2198668"/>
            <a:ext cx="3587649" cy="2975128"/>
          </a:xfrm>
          <a:prstGeom prst="rect">
            <a:avLst/>
          </a:prstGeom>
        </p:spPr>
      </p:pic>
      <p:pic>
        <p:nvPicPr>
          <p:cNvPr id="7" name="Рисунок 6" descr="_¦Ф¦-¦-¦¬¦¬¦¦¦-¦¦¦- ¦б¦-TДTМTП ¦Э¦¬¦¦¦-¦¬¦-¦¦¦-¦-¦- TД¦¬¦-¦-¦¬_page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93936" y="2709852"/>
            <a:ext cx="2786082" cy="39400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948" y="1185852"/>
            <a:ext cx="5050009" cy="3693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9253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6v2hP572y7Gdy5NZS7w1hzQBouyKZZPWDD24hRJqQl-wd96xJtUswd5a4q1o2aX6d6elM9ZkAd5wqh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70" y="723437"/>
            <a:ext cx="6123700" cy="4422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MgOL75qnZTgCI-r9_jBsxO8QOiz-SkPkeo9hVRKC0FPN-xdrxfqUbjYRmxdQfpFjqFpphuMKtByyMRQ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1970" y="2356658"/>
            <a:ext cx="5113630" cy="3739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8135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100" y="533400"/>
            <a:ext cx="8940800" cy="586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32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180" y="521096"/>
            <a:ext cx="10459720" cy="5523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Победители и призеры XVIII городских </a:t>
            </a:r>
            <a:r>
              <a:rPr lang="ru-RU" sz="3200" b="1" i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Краеведческих чтений:</a:t>
            </a:r>
            <a:endParaRPr lang="ru-RU" sz="32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 «Экологическое краеведение. Экологический туризм 8-11 </a:t>
            </a:r>
            <a:r>
              <a:rPr lang="ru-RU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ru-RU" sz="24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место – </a:t>
            </a:r>
            <a:r>
              <a:rPr lang="ru-RU" sz="2400" b="1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Джепко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Виктория (МБУДО «Центр «Радуга» г. Волгодонска).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 «Экологическое краеведение. Экологический туризм 4-7 класс»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– </a:t>
            </a:r>
            <a:r>
              <a:rPr lang="ru-RU" sz="2400" b="1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Дворникова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Евдокия (МБУДО «Центр «Радуга» г. Волгодонска).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 </a:t>
            </a:r>
            <a:r>
              <a:rPr lang="ru-RU" sz="24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«Земляки»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– Власов Данил (МБУДО «Центр «Радуга» г. Волгодонска).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место – </a:t>
            </a:r>
            <a:r>
              <a:rPr lang="ru-RU" sz="2400" b="1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Лотник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Виктория (МБУДО «Центр «Радуга» г. Волгодонска).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 «Родословие»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место – Шлякова Екатерина (МБУДО «Центр «Радуга» г. Волгодонска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b="1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72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327</TotalTime>
  <Words>61</Words>
  <Application>Microsoft Office PowerPoint</Application>
  <PresentationFormat>Произвольный</PresentationFormat>
  <Paragraphs>16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Савон</vt:lpstr>
      <vt:lpstr>РАЗВИТИЕ ЭКОЛОГИЧЕСКОЙ КОМПЕТЕНТНОСТИ УЧАЩИХСЯ ПОСРЕДСТВОМ ВКЛЮЧЕНИЯ ИХ В ПРОЕКТНО-ИССЛЕДОВАТЕЛЬСКУЮ, ТВОРЧЕСКУЮ И ВОЛОНТЕРСКУЮ ДЕЯТЕЛЬНОСТЬ  педагогическая конференция  МБУДО «Центр «Радуга» г.Волгодонска 24.05.2022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ЭКОЛОГИЧЕСКОЙ КОМПЕТЕНТНОСТИ УЧАЩИХСЯ ПОСРЕДСТВОМ ВКЛЮЧЕНИЯ ИХ В ПРОЕКТНО-ИССЛЕДОВАТЕЛЬСКУЮ, ТВОРЧЕСКУЮ И ВОЛОНТЕРСКУЮ ДЕЯТЕЛЬНОСТЬ  педагогическая конференция  МБУДО «Центр «Радуга» г.Волгодонска 24.05.2022  </dc:title>
  <dc:creator>RePack by Diakov</dc:creator>
  <cp:lastModifiedBy>Samsung</cp:lastModifiedBy>
  <cp:revision>30</cp:revision>
  <dcterms:created xsi:type="dcterms:W3CDTF">2022-05-20T11:08:36Z</dcterms:created>
  <dcterms:modified xsi:type="dcterms:W3CDTF">2022-05-24T04:42:43Z</dcterms:modified>
</cp:coreProperties>
</file>